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  <p:sldId id="258" r:id="rId5"/>
    <p:sldId id="260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Rondeau 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 dirty="0"/>
          </a:p>
        </p:txBody>
      </p:sp>
      <p:pic>
        <p:nvPicPr>
          <p:cNvPr id="4" name="Picture 3" descr="http://static.skynetblogs.be/media/127560/375298777.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657600"/>
            <a:ext cx="7315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Mots </a:t>
            </a:r>
            <a:r>
              <a:rPr lang="fr-FR" dirty="0" smtClean="0"/>
              <a:t>clés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Structure </a:t>
            </a:r>
            <a:endParaRPr lang="lt-LT" dirty="0" smtClean="0"/>
          </a:p>
          <a:p>
            <a:r>
              <a:rPr lang="fr-FR" dirty="0" smtClean="0"/>
              <a:t>L’évolution </a:t>
            </a:r>
            <a:endParaRPr lang="lt-LT" dirty="0" smtClean="0"/>
          </a:p>
          <a:p>
            <a:r>
              <a:rPr lang="fr-FR" dirty="0" smtClean="0"/>
              <a:t>Rondeau </a:t>
            </a:r>
            <a:endParaRPr lang="lt-LT" dirty="0" smtClean="0"/>
          </a:p>
          <a:p>
            <a:r>
              <a:rPr lang="fr-FR" dirty="0" smtClean="0"/>
              <a:t>La forme musicale </a:t>
            </a:r>
            <a:r>
              <a:rPr lang="fr-FR" dirty="0" smtClean="0"/>
              <a:t> </a:t>
            </a:r>
            <a:endParaRPr lang="lt-LT" dirty="0" smtClean="0"/>
          </a:p>
          <a:p>
            <a:r>
              <a:rPr lang="fr-FR" dirty="0" smtClean="0"/>
              <a:t>Le timbre </a:t>
            </a:r>
            <a:endParaRPr lang="lt-LT" dirty="0" smtClean="0"/>
          </a:p>
          <a:p>
            <a:r>
              <a:rPr lang="fr-FR" dirty="0" smtClean="0"/>
              <a:t>Une œuvre </a:t>
            </a:r>
            <a:endParaRPr lang="fr-FR" dirty="0" smtClean="0"/>
          </a:p>
          <a:p>
            <a:r>
              <a:rPr lang="fr-FR" dirty="0" smtClean="0"/>
              <a:t>Différent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/>
              <a:t>Comment nous pouvons écrire la forme du jeu « </a:t>
            </a:r>
            <a:r>
              <a:rPr lang="lt-LT" b="1" i="1" dirty="0" smtClean="0"/>
              <a:t>Le rythme“? 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lt-LT" dirty="0"/>
          </a:p>
        </p:txBody>
      </p:sp>
      <p:sp>
        <p:nvSpPr>
          <p:cNvPr id="4" name="Rectangle 3"/>
          <p:cNvSpPr/>
          <p:nvPr/>
        </p:nvSpPr>
        <p:spPr>
          <a:xfrm>
            <a:off x="1149437" y="1676401"/>
            <a:ext cx="6845144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   B   A   C   A   </a:t>
            </a:r>
            <a:endParaRPr lang="en-US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   B   C   </a:t>
            </a:r>
          </a:p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   B   A  </a:t>
            </a:r>
          </a:p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  A1  A2  A3  A4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  <a:p>
            <a:pPr algn="ctr"/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forme musicale Rondeau</a:t>
            </a:r>
            <a:r>
              <a:rPr lang="fr-FR" i="1" dirty="0" smtClean="0"/>
              <a:t> 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>
              <a:buNone/>
            </a:pPr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Le refrain  </a:t>
            </a:r>
            <a:r>
              <a:rPr lang="en-U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 </a:t>
            </a:r>
          </a:p>
          <a:p>
            <a:pPr>
              <a:buNone/>
            </a:pPr>
            <a:endParaRPr lang="fr-FR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fr-FR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fr-FR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Les couplets  B   C   D</a:t>
            </a:r>
            <a:endParaRPr lang="lt-LT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lt-LT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endParaRPr lang="lt-LT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>
              <a:buNone/>
            </a:pPr>
            <a:r>
              <a:rPr lang="lt-LT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 forme rondeau</a:t>
            </a:r>
            <a:r>
              <a:rPr lang="fr-F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lt-LT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a  b  a  c  a  </a:t>
            </a:r>
            <a:endParaRPr lang="lt-LT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rythme Rondeau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Travailler par </a:t>
            </a:r>
            <a:r>
              <a:rPr lang="en-AU" dirty="0" smtClean="0"/>
              <a:t>4</a:t>
            </a:r>
          </a:p>
          <a:p>
            <a:r>
              <a:rPr lang="fr-FR" dirty="0" smtClean="0"/>
              <a:t>Créer le rythme</a:t>
            </a:r>
          </a:p>
          <a:p>
            <a:r>
              <a:rPr lang="fr-FR" dirty="0" smtClean="0"/>
              <a:t>Présenter le rythme Rondeau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Les mots d</a:t>
            </a:r>
            <a:r>
              <a:rPr lang="lt-LT" dirty="0" smtClean="0"/>
              <a:t>u</a:t>
            </a:r>
            <a:r>
              <a:rPr lang="fr-FR" dirty="0" smtClean="0"/>
              <a:t> Refrain</a:t>
            </a:r>
            <a:r>
              <a:rPr lang="lt-LT" dirty="0" smtClean="0"/>
              <a:t>:</a:t>
            </a:r>
            <a:endParaRPr lang="fr-FR" dirty="0" smtClean="0"/>
          </a:p>
          <a:p>
            <a:pPr algn="ctr">
              <a:buNone/>
            </a:pPr>
            <a:r>
              <a:rPr lang="lt-LT" dirty="0" smtClean="0"/>
              <a:t>“</a:t>
            </a:r>
            <a:r>
              <a:rPr lang="fr-FR" dirty="0" smtClean="0"/>
              <a:t>Viens dans mon pays</a:t>
            </a:r>
            <a:r>
              <a:rPr lang="lt-LT" dirty="0" smtClean="0"/>
              <a:t>” </a:t>
            </a:r>
            <a:r>
              <a:rPr lang="en-AU" dirty="0" smtClean="0"/>
              <a:t>/2</a:t>
            </a:r>
            <a:r>
              <a:rPr lang="lt-LT" dirty="0" smtClean="0"/>
              <a:t>x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rythme Rondeau</a:t>
            </a:r>
            <a:endParaRPr lang="lt-LT" dirty="0"/>
          </a:p>
        </p:txBody>
      </p:sp>
      <p:pic>
        <p:nvPicPr>
          <p:cNvPr id="4" name="Content Placeholder 3" descr="minim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106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33600" y="1752600"/>
            <a:ext cx="167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3200" dirty="0" smtClean="0"/>
              <a:t>Blanche</a:t>
            </a:r>
            <a:endParaRPr lang="lt-LT" sz="3200" dirty="0"/>
          </a:p>
        </p:txBody>
      </p:sp>
      <p:pic>
        <p:nvPicPr>
          <p:cNvPr id="6" name="Picture 5" descr="crotche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8194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133601" y="2819400"/>
            <a:ext cx="175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3200" dirty="0" smtClean="0"/>
              <a:t>Noire</a:t>
            </a:r>
            <a:endParaRPr lang="lt-LT" sz="3200" dirty="0"/>
          </a:p>
        </p:txBody>
      </p:sp>
      <p:pic>
        <p:nvPicPr>
          <p:cNvPr id="8" name="Picture 7" descr="quaver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886200"/>
            <a:ext cx="60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09800" y="3886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Croche</a:t>
            </a:r>
            <a:r>
              <a:rPr lang="lt-LT" dirty="0" smtClean="0"/>
              <a:t> </a:t>
            </a:r>
            <a:endParaRPr lang="lt-LT" dirty="0"/>
          </a:p>
        </p:txBody>
      </p:sp>
      <p:pic>
        <p:nvPicPr>
          <p:cNvPr id="11" name="Picture 10" descr="semiquaver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5029200"/>
            <a:ext cx="83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362200" y="51816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Double croche</a:t>
            </a:r>
            <a:endParaRPr lang="lt-L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rythme Rondeau</a:t>
            </a:r>
            <a:endParaRPr lang="lt-LT" dirty="0"/>
          </a:p>
        </p:txBody>
      </p:sp>
      <p:pic>
        <p:nvPicPr>
          <p:cNvPr id="4" name="Content Placeholder 3" descr="semiquaver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8288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semiquaver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8288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 descr="semiquaver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8288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ontent Placeholder 3" descr="semiquaver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8288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 rot="10800000" flipV="1">
            <a:off x="304801" y="1752600"/>
            <a:ext cx="914400" cy="9144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lt-LT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1" name="Picture 10" descr="crotche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828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066800" y="2971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/>
              <a:t>VIENS  DANS MON  PA  YS  </a:t>
            </a:r>
            <a:endParaRPr lang="lt-LT" sz="2000" dirty="0"/>
          </a:p>
        </p:txBody>
      </p:sp>
      <p:sp>
        <p:nvSpPr>
          <p:cNvPr id="17" name="Rectangle 16"/>
          <p:cNvSpPr/>
          <p:nvPr/>
        </p:nvSpPr>
        <p:spPr>
          <a:xfrm>
            <a:off x="457201" y="3429000"/>
            <a:ext cx="76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lt-LT" sz="5400" b="1" cap="all" dirty="0" smtClean="0">
                <a:ln w="9000" cmpd="sng">
                  <a:solidFill>
                    <a:srgbClr val="6585CF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6585CF">
                        <a:shade val="20000"/>
                        <a:satMod val="245000"/>
                      </a:srgbClr>
                    </a:gs>
                    <a:gs pos="43000">
                      <a:srgbClr val="6585CF">
                        <a:satMod val="255000"/>
                      </a:srgbClr>
                    </a:gs>
                    <a:gs pos="48000">
                      <a:srgbClr val="6585CF">
                        <a:shade val="85000"/>
                        <a:satMod val="255000"/>
                      </a:srgbClr>
                    </a:gs>
                    <a:gs pos="100000">
                      <a:srgbClr val="6585CF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</a:t>
            </a:r>
            <a:endParaRPr lang="en-US" sz="5400" b="1" cap="all" dirty="0">
              <a:ln w="9000" cmpd="sng">
                <a:solidFill>
                  <a:srgbClr val="6585CF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6585CF">
                      <a:shade val="20000"/>
                      <a:satMod val="245000"/>
                    </a:srgbClr>
                  </a:gs>
                  <a:gs pos="43000">
                    <a:srgbClr val="6585CF">
                      <a:satMod val="255000"/>
                    </a:srgbClr>
                  </a:gs>
                  <a:gs pos="48000">
                    <a:srgbClr val="6585CF">
                      <a:shade val="85000"/>
                      <a:satMod val="255000"/>
                    </a:srgbClr>
                  </a:gs>
                  <a:gs pos="100000">
                    <a:srgbClr val="6585CF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LA FORME FORME RONDEAU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JE COMPRENDS TRES BIEN </a:t>
            </a:r>
          </a:p>
          <a:p>
            <a:endParaRPr lang="fr-FR" dirty="0" smtClean="0"/>
          </a:p>
          <a:p>
            <a:r>
              <a:rPr lang="fr-FR" dirty="0" smtClean="0"/>
              <a:t>JE PEUT EXPLIQUER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0" dirty="0" smtClean="0"/>
              <a:t> </a:t>
            </a:r>
            <a:endParaRPr lang="lt-LT" dirty="0"/>
          </a:p>
        </p:txBody>
      </p:sp>
      <p:pic>
        <p:nvPicPr>
          <p:cNvPr id="6" name="Content Placeholder 5" descr="http://bullies.b.u.pic.centerblog.net/351c4e39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904" y="762000"/>
            <a:ext cx="6008496" cy="554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173</TotalTime>
  <Words>116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Rondeau </vt:lpstr>
      <vt:lpstr>Mots clés</vt:lpstr>
      <vt:lpstr>Comment nous pouvons écrire la forme du jeu « Le rythme“? </vt:lpstr>
      <vt:lpstr>La forme musicale Rondeau </vt:lpstr>
      <vt:lpstr>Le rythme Rondeau</vt:lpstr>
      <vt:lpstr>Le rythme Rondeau</vt:lpstr>
      <vt:lpstr>Le rythme Rondeau</vt:lpstr>
      <vt:lpstr>LA FORME FORME RONDEAU</vt:lpstr>
      <vt:lpstr>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Rondeau</dc:title>
  <dc:creator>Elenos</dc:creator>
  <cp:lastModifiedBy>skirmantas</cp:lastModifiedBy>
  <cp:revision>18</cp:revision>
  <dcterms:created xsi:type="dcterms:W3CDTF">2006-08-16T00:00:00Z</dcterms:created>
  <dcterms:modified xsi:type="dcterms:W3CDTF">2017-02-08T19:27:23Z</dcterms:modified>
</cp:coreProperties>
</file>